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737" r:id="rId12"/>
    <p:sldId id="698" r:id="rId13"/>
    <p:sldId id="704" r:id="rId14"/>
    <p:sldId id="705" r:id="rId15"/>
    <p:sldId id="706" r:id="rId16"/>
    <p:sldId id="707" r:id="rId17"/>
    <p:sldId id="708" r:id="rId18"/>
    <p:sldId id="692" r:id="rId19"/>
    <p:sldId id="694" r:id="rId20"/>
    <p:sldId id="693" r:id="rId21"/>
    <p:sldId id="709" r:id="rId22"/>
    <p:sldId id="710" r:id="rId23"/>
    <p:sldId id="711" r:id="rId24"/>
    <p:sldId id="712" r:id="rId25"/>
    <p:sldId id="713" r:id="rId26"/>
    <p:sldId id="715" r:id="rId27"/>
    <p:sldId id="714" r:id="rId28"/>
    <p:sldId id="716" r:id="rId29"/>
    <p:sldId id="717" r:id="rId30"/>
    <p:sldId id="718" r:id="rId31"/>
    <p:sldId id="719" r:id="rId32"/>
    <p:sldId id="720" r:id="rId33"/>
    <p:sldId id="669" r:id="rId34"/>
    <p:sldId id="688" r:id="rId35"/>
    <p:sldId id="687" r:id="rId36"/>
    <p:sldId id="689" r:id="rId37"/>
    <p:sldId id="723" r:id="rId38"/>
    <p:sldId id="724" r:id="rId39"/>
    <p:sldId id="732" r:id="rId40"/>
    <p:sldId id="733" r:id="rId41"/>
    <p:sldId id="734" r:id="rId42"/>
    <p:sldId id="735" r:id="rId43"/>
    <p:sldId id="736" r:id="rId44"/>
    <p:sldId id="727" r:id="rId45"/>
    <p:sldId id="728" r:id="rId46"/>
    <p:sldId id="726" r:id="rId47"/>
    <p:sldId id="729" r:id="rId48"/>
    <p:sldId id="721" r:id="rId49"/>
    <p:sldId id="731" r:id="rId5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608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handoutMaster" Target="handoutMasters/handoutMaster1.xml"/><Relationship Id="rId53" Type="http://schemas.openxmlformats.org/officeDocument/2006/relationships/printerSettings" Target="printerSettings/printerSettings1.bin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gif"/><Relationship Id="rId3" Type="http://schemas.openxmlformats.org/officeDocument/2006/relationships/image" Target="../media/image21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gi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November </a:t>
            </a:r>
            <a:r>
              <a:rPr lang="en-US" sz="2400" b="0" kern="0" dirty="0">
                <a:solidFill>
                  <a:schemeClr val="bg1"/>
                </a:solidFill>
                <a:latin typeface="Gill Sans"/>
                <a:cs typeface="Gill Sans"/>
              </a:rPr>
              <a:t>6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, 2014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rhead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85800"/>
            <a:ext cx="8991600" cy="536729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/2014/10/misguided-warheads-in-the-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classroom.html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579651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</a:p>
          <a:p>
            <a:r>
              <a:rPr lang="en-US" dirty="0" smtClean="0"/>
              <a:t>What are visualizations for?</a:t>
            </a:r>
          </a:p>
          <a:p>
            <a:pPr lvl="1"/>
            <a:r>
              <a:rPr lang="en-US" dirty="0" smtClean="0"/>
              <a:t>A 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Numerical 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york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3228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enosa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78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anb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86646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ar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384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52288</TotalTime>
  <Words>721</Words>
  <Application>Microsoft Macintosh PowerPoint</Application>
  <PresentationFormat>On-screen Show (4:3)</PresentationFormat>
  <Paragraphs>104</Paragraphs>
  <Slides>49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8505</cp:revision>
  <dcterms:created xsi:type="dcterms:W3CDTF">2012-09-06T21:39:14Z</dcterms:created>
  <dcterms:modified xsi:type="dcterms:W3CDTF">2014-11-07T12:32:34Z</dcterms:modified>
  <cp:category/>
</cp:coreProperties>
</file>